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452830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27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кей уақыттарда қатты жаңбыр, найзағай, бұршақ, дауыл. Оңтүстік-шығыстан соғатын жел оңтүстік-батысқа ауысады, күші түнде 5-10, күндіз 9-14, екпіні 15-20 м/с. Ауа температурасы түнде  16-18, 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мамырға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25953</TotalTime>
  <Words>600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5111</cp:revision>
  <cp:lastPrinted>2021-07-01T07:38:07Z</cp:lastPrinted>
  <dcterms:created xsi:type="dcterms:W3CDTF">2018-03-27T06:03:00Z</dcterms:created>
  <dcterms:modified xsi:type="dcterms:W3CDTF">2026-05-26T08:53:19Z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